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7" r:id="rId3"/>
    <p:sldId id="265" r:id="rId4"/>
    <p:sldId id="266" r:id="rId5"/>
    <p:sldId id="257" r:id="rId6"/>
    <p:sldId id="262" r:id="rId7"/>
    <p:sldId id="258" r:id="rId8"/>
    <p:sldId id="268" r:id="rId9"/>
    <p:sldId id="25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95" autoAdjust="0"/>
  </p:normalViewPr>
  <p:slideViewPr>
    <p:cSldViewPr>
      <p:cViewPr varScale="1">
        <p:scale>
          <a:sx n="53" d="100"/>
          <a:sy n="53" d="100"/>
        </p:scale>
        <p:origin x="-1171" y="-1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DC95BD-09F5-4B52-A737-553843874956}" type="datetimeFigureOut">
              <a:rPr lang="en-IN" smtClean="0"/>
              <a:t>31-07-2018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8B6705-82CA-4A57-A773-340C43B53ACE}" type="slidenum">
              <a:rPr lang="en-IN" smtClean="0"/>
              <a:t>‹#›</a:t>
            </a:fld>
            <a:endParaRPr lang="en-IN"/>
          </a:p>
        </p:txBody>
      </p:sp>
    </p:spTree>
    <p:extLst>
      <p:ext uri="{BB962C8B-B14F-4D97-AF65-F5344CB8AC3E}">
        <p14:creationId xmlns:p14="http://schemas.microsoft.com/office/powerpoint/2010/main" val="66142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428B6705-82CA-4A57-A773-340C43B53ACE}" type="slidenum">
              <a:rPr lang="en-IN" smtClean="0"/>
              <a:t>1</a:t>
            </a:fld>
            <a:endParaRPr lang="en-IN"/>
          </a:p>
        </p:txBody>
      </p:sp>
    </p:spTree>
    <p:extLst>
      <p:ext uri="{BB962C8B-B14F-4D97-AF65-F5344CB8AC3E}">
        <p14:creationId xmlns:p14="http://schemas.microsoft.com/office/powerpoint/2010/main" val="2760798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smtClean="0">
                <a:solidFill>
                  <a:schemeClr val="tx1"/>
                </a:solidFill>
                <a:effectLst/>
                <a:latin typeface="+mn-lt"/>
                <a:ea typeface="+mn-ea"/>
                <a:cs typeface="+mn-cs"/>
              </a:rPr>
              <a:t> </a:t>
            </a:r>
            <a:endParaRPr lang="en-IN" dirty="0"/>
          </a:p>
        </p:txBody>
      </p:sp>
      <p:sp>
        <p:nvSpPr>
          <p:cNvPr id="4" name="Slide Number Placeholder 3"/>
          <p:cNvSpPr>
            <a:spLocks noGrp="1"/>
          </p:cNvSpPr>
          <p:nvPr>
            <p:ph type="sldNum" sz="quarter" idx="10"/>
          </p:nvPr>
        </p:nvSpPr>
        <p:spPr/>
        <p:txBody>
          <a:bodyPr/>
          <a:lstStyle/>
          <a:p>
            <a:fld id="{428B6705-82CA-4A57-A773-340C43B53ACE}" type="slidenum">
              <a:rPr lang="en-IN" smtClean="0"/>
              <a:t>7</a:t>
            </a:fld>
            <a:endParaRPr lang="en-IN"/>
          </a:p>
        </p:txBody>
      </p:sp>
    </p:spTree>
    <p:extLst>
      <p:ext uri="{BB962C8B-B14F-4D97-AF65-F5344CB8AC3E}">
        <p14:creationId xmlns:p14="http://schemas.microsoft.com/office/powerpoint/2010/main" val="3614056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D2A6674-860E-4074-A366-F1806320CC14}" type="datetimeFigureOut">
              <a:rPr lang="en-IN" smtClean="0"/>
              <a:t>31-07-2018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512045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D2A6674-860E-4074-A366-F1806320CC14}" type="datetimeFigureOut">
              <a:rPr lang="en-IN" smtClean="0"/>
              <a:t>31-07-2018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2780767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2A6674-860E-4074-A366-F1806320CC14}" type="datetimeFigureOut">
              <a:rPr lang="en-IN" smtClean="0"/>
              <a:t>31-07-2018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888439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D2A6674-860E-4074-A366-F1806320CC14}" type="datetimeFigureOut">
              <a:rPr lang="en-IN" smtClean="0"/>
              <a:t>31-07-2018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2163814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D2A6674-860E-4074-A366-F1806320CC14}" type="datetimeFigureOut">
              <a:rPr lang="en-IN" smtClean="0"/>
              <a:t>31-07-2018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147889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D2A6674-860E-4074-A366-F1806320CC14}" type="datetimeFigureOut">
              <a:rPr lang="en-IN" smtClean="0"/>
              <a:t>31-07-2018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3968458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2A6674-860E-4074-A366-F1806320CC14}" type="datetimeFigureOut">
              <a:rPr lang="en-IN" smtClean="0"/>
              <a:t>31-07-2018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2822206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2A6674-860E-4074-A366-F1806320CC14}" type="datetimeFigureOut">
              <a:rPr lang="en-IN" smtClean="0"/>
              <a:t>31-07-2018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1463687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2A6674-860E-4074-A366-F1806320CC14}" type="datetimeFigureOut">
              <a:rPr lang="en-IN" smtClean="0"/>
              <a:t>31-07-2018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2569481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D2A6674-860E-4074-A366-F1806320CC14}" type="datetimeFigureOut">
              <a:rPr lang="en-IN" smtClean="0"/>
              <a:t>31-07-2018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2512433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D2A6674-860E-4074-A366-F1806320CC14}" type="datetimeFigureOut">
              <a:rPr lang="en-IN" smtClean="0"/>
              <a:t>31-07-2018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FD1CA2F-B672-41BD-8D80-74F431FEF2D2}" type="slidenum">
              <a:rPr lang="en-IN" smtClean="0"/>
              <a:t>‹#›</a:t>
            </a:fld>
            <a:endParaRPr lang="en-IN"/>
          </a:p>
        </p:txBody>
      </p:sp>
    </p:spTree>
    <p:extLst>
      <p:ext uri="{BB962C8B-B14F-4D97-AF65-F5344CB8AC3E}">
        <p14:creationId xmlns:p14="http://schemas.microsoft.com/office/powerpoint/2010/main" val="3292814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A6674-860E-4074-A366-F1806320CC14}" type="datetimeFigureOut">
              <a:rPr lang="en-IN" smtClean="0"/>
              <a:t>31-07-2018</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D1CA2F-B672-41BD-8D80-74F431FEF2D2}" type="slidenum">
              <a:rPr lang="en-IN" smtClean="0"/>
              <a:t>‹#›</a:t>
            </a:fld>
            <a:endParaRPr lang="en-IN"/>
          </a:p>
        </p:txBody>
      </p:sp>
    </p:spTree>
    <p:extLst>
      <p:ext uri="{BB962C8B-B14F-4D97-AF65-F5344CB8AC3E}">
        <p14:creationId xmlns:p14="http://schemas.microsoft.com/office/powerpoint/2010/main" val="2166287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PICTURE COMPOSITION</a:t>
            </a:r>
            <a:endParaRPr lang="en-IN" dirty="0"/>
          </a:p>
        </p:txBody>
      </p:sp>
      <p:sp>
        <p:nvSpPr>
          <p:cNvPr id="3" name="Subtitle 2"/>
          <p:cNvSpPr>
            <a:spLocks noGrp="1"/>
          </p:cNvSpPr>
          <p:nvPr>
            <p:ph type="subTitle" idx="1"/>
          </p:nvPr>
        </p:nvSpPr>
        <p:spPr/>
        <p:txBody>
          <a:bodyPr>
            <a:normAutofit/>
          </a:bodyPr>
          <a:lstStyle/>
          <a:p>
            <a:r>
              <a:rPr lang="en-IN" dirty="0"/>
              <a:t>A kind of essay topic in which the student is given a picture to interpret.</a:t>
            </a:r>
          </a:p>
          <a:p>
            <a:endParaRPr lang="en-IN" dirty="0"/>
          </a:p>
        </p:txBody>
      </p:sp>
    </p:spTree>
    <p:extLst>
      <p:ext uri="{BB962C8B-B14F-4D97-AF65-F5344CB8AC3E}">
        <p14:creationId xmlns:p14="http://schemas.microsoft.com/office/powerpoint/2010/main" val="20154801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0"/>
            <a:ext cx="8280920" cy="6746511"/>
          </a:xfrm>
        </p:spPr>
      </p:pic>
    </p:spTree>
    <p:extLst>
      <p:ext uri="{BB962C8B-B14F-4D97-AF65-F5344CB8AC3E}">
        <p14:creationId xmlns:p14="http://schemas.microsoft.com/office/powerpoint/2010/main" val="4156580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48680"/>
            <a:ext cx="8640960" cy="576064"/>
          </a:xfrm>
        </p:spPr>
        <p:txBody>
          <a:bodyPr>
            <a:normAutofit fontScale="90000"/>
          </a:bodyPr>
          <a:lstStyle/>
          <a:p>
            <a:r>
              <a:rPr lang="en-US" b="1" u="sng" dirty="0" smtClean="0"/>
              <a:t>Fundamentals: </a:t>
            </a:r>
            <a:r>
              <a:rPr lang="en-US" u="sng" dirty="0" smtClean="0"/>
              <a:t>A </a:t>
            </a:r>
            <a:r>
              <a:rPr lang="en-US" u="sng" dirty="0"/>
              <a:t>picture is worth a thousand words</a:t>
            </a:r>
            <a:r>
              <a:rPr lang="en-US" dirty="0"/>
              <a:t/>
            </a:r>
            <a:br>
              <a:rPr lang="en-US" dirty="0"/>
            </a:br>
            <a:endParaRPr lang="en-IN" b="1" u="sng" dirty="0"/>
          </a:p>
        </p:txBody>
      </p:sp>
      <p:sp>
        <p:nvSpPr>
          <p:cNvPr id="3" name="Content Placeholder 2"/>
          <p:cNvSpPr>
            <a:spLocks noGrp="1"/>
          </p:cNvSpPr>
          <p:nvPr>
            <p:ph idx="1"/>
          </p:nvPr>
        </p:nvSpPr>
        <p:spPr>
          <a:xfrm>
            <a:off x="611560" y="1196752"/>
            <a:ext cx="8229600" cy="6264696"/>
          </a:xfrm>
        </p:spPr>
        <p:txBody>
          <a:bodyPr/>
          <a:lstStyle/>
          <a:p>
            <a:r>
              <a:rPr lang="en-US" dirty="0" smtClean="0"/>
              <a:t>Every picture contains a story</a:t>
            </a:r>
          </a:p>
          <a:p>
            <a:r>
              <a:rPr lang="en-US" dirty="0" smtClean="0"/>
              <a:t>The picture helps us focus on the key information provided in the illustration.</a:t>
            </a:r>
          </a:p>
          <a:p>
            <a:r>
              <a:rPr lang="en-US" dirty="0" smtClean="0"/>
              <a:t>Decode it, be observant to the mood of the picture, the ambience and the background and pay attention to every hint given.</a:t>
            </a:r>
          </a:p>
          <a:p>
            <a:r>
              <a:rPr lang="en-US" dirty="0" smtClean="0"/>
              <a:t>There should be a direct connection between the picture and the composition.</a:t>
            </a:r>
          </a:p>
          <a:p>
            <a:r>
              <a:rPr lang="en-US" dirty="0" smtClean="0"/>
              <a:t>Do not use the word “picture”.</a:t>
            </a:r>
          </a:p>
          <a:p>
            <a:r>
              <a:rPr lang="en-US" dirty="0" smtClean="0"/>
              <a:t>Keep the word limit </a:t>
            </a:r>
            <a:r>
              <a:rPr lang="en-US" dirty="0" smtClean="0"/>
              <a:t>to </a:t>
            </a:r>
            <a:r>
              <a:rPr lang="en-US" dirty="0" smtClean="0"/>
              <a:t>300-350 words.</a:t>
            </a:r>
          </a:p>
          <a:p>
            <a:endParaRPr lang="en-IN" dirty="0"/>
          </a:p>
        </p:txBody>
      </p:sp>
    </p:spTree>
    <p:extLst>
      <p:ext uri="{BB962C8B-B14F-4D97-AF65-F5344CB8AC3E}">
        <p14:creationId xmlns:p14="http://schemas.microsoft.com/office/powerpoint/2010/main" val="2885626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075240" cy="45719"/>
          </a:xfrm>
        </p:spPr>
        <p:txBody>
          <a:bodyPr>
            <a:normAutofit fontScale="90000"/>
          </a:bodyPr>
          <a:lstStyle/>
          <a:p>
            <a:endParaRPr lang="en-IN"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036496" cy="6858000"/>
          </a:xfrm>
        </p:spPr>
      </p:pic>
    </p:spTree>
    <p:extLst>
      <p:ext uri="{BB962C8B-B14F-4D97-AF65-F5344CB8AC3E}">
        <p14:creationId xmlns:p14="http://schemas.microsoft.com/office/powerpoint/2010/main" val="1498633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436910"/>
          </a:xfrm>
        </p:spPr>
        <p:txBody>
          <a:bodyPr>
            <a:normAutofit fontScale="90000"/>
          </a:bodyPr>
          <a:lstStyle/>
          <a:p>
            <a:endParaRPr lang="en-IN"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7544" y="188640"/>
            <a:ext cx="8280920" cy="6659611"/>
          </a:xfrm>
        </p:spPr>
      </p:pic>
    </p:spTree>
    <p:extLst>
      <p:ext uri="{BB962C8B-B14F-4D97-AF65-F5344CB8AC3E}">
        <p14:creationId xmlns:p14="http://schemas.microsoft.com/office/powerpoint/2010/main" val="438871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08912" cy="206896"/>
          </a:xfrm>
        </p:spPr>
        <p:txBody>
          <a:bodyPr>
            <a:normAutofit fontScale="90000"/>
          </a:bodyPr>
          <a:lstStyle/>
          <a:p>
            <a:r>
              <a:rPr lang="en-US" smtClean="0"/>
              <a:t>HOPE</a:t>
            </a:r>
            <a:endParaRPr lang="en-IN"/>
          </a:p>
        </p:txBody>
      </p:sp>
      <p:sp>
        <p:nvSpPr>
          <p:cNvPr id="3" name="Content Placeholder 2"/>
          <p:cNvSpPr>
            <a:spLocks noGrp="1"/>
          </p:cNvSpPr>
          <p:nvPr>
            <p:ph idx="1"/>
          </p:nvPr>
        </p:nvSpPr>
        <p:spPr>
          <a:xfrm>
            <a:off x="467544" y="692696"/>
            <a:ext cx="8229600" cy="6165304"/>
          </a:xfrm>
        </p:spPr>
        <p:txBody>
          <a:bodyPr>
            <a:normAutofit fontScale="55000" lnSpcReduction="20000"/>
          </a:bodyPr>
          <a:lstStyle/>
          <a:p>
            <a:r>
              <a:rPr lang="en-IN" dirty="0"/>
              <a:t>Every day number of trees disappear from the face of the earth</a:t>
            </a:r>
            <a:r>
              <a:rPr lang="en-IN" dirty="0" smtClean="0"/>
              <a:t>.(Importance of trees)</a:t>
            </a:r>
          </a:p>
          <a:p>
            <a:r>
              <a:rPr lang="en-IN" dirty="0"/>
              <a:t>It's high time now, that we stop this mean destruction, before we forget the colour green</a:t>
            </a:r>
            <a:r>
              <a:rPr lang="en-IN" dirty="0" smtClean="0"/>
              <a:t>.</a:t>
            </a:r>
          </a:p>
          <a:p>
            <a:r>
              <a:rPr lang="en-IN" dirty="0" smtClean="0"/>
              <a:t>The </a:t>
            </a:r>
            <a:r>
              <a:rPr lang="en-IN" dirty="0"/>
              <a:t>forest cover of the whole </a:t>
            </a:r>
            <a:r>
              <a:rPr lang="en-IN" dirty="0" smtClean="0"/>
              <a:t>world</a:t>
            </a:r>
            <a:r>
              <a:rPr lang="en-IN" dirty="0"/>
              <a:t> has drastically depleted over a period of time owing to the human needs and activities</a:t>
            </a:r>
            <a:r>
              <a:rPr lang="en-IN" dirty="0" smtClean="0"/>
              <a:t>.</a:t>
            </a:r>
          </a:p>
          <a:p>
            <a:r>
              <a:rPr lang="en-IN" dirty="0" smtClean="0"/>
              <a:t>Water </a:t>
            </a:r>
            <a:r>
              <a:rPr lang="en-IN" dirty="0"/>
              <a:t>scarcity is either the lack of enough water (quantity) or lack of access to safe water (quality</a:t>
            </a:r>
            <a:r>
              <a:rPr lang="en-IN" dirty="0" smtClean="0"/>
              <a:t>).</a:t>
            </a:r>
          </a:p>
          <a:p>
            <a:r>
              <a:rPr lang="en-IN" dirty="0"/>
              <a:t>Water is the most precious gift to the humanity by the nature. Life on the earth is possible only because of water. Three-fourth surface of the earth is covered by the water even after people are suffering from water scarcity in many regions of the India and other countries. Difficulties faced by the people in various regions because of water scarcity teach us to conserve and save water in order to protect the water environment, save life and save world</a:t>
            </a:r>
            <a:r>
              <a:rPr lang="en-IN" dirty="0" smtClean="0"/>
              <a:t>.</a:t>
            </a:r>
          </a:p>
          <a:p>
            <a:r>
              <a:rPr lang="en-IN" dirty="0"/>
              <a:t>Why should we take efforts now in order to save Earth in future? Very few people understand that it is important to change their lifestyle now in order to see the results of these changes in a few decades. Doubtless, you will not grow a big forest in a year. You can plant a small tree but it will grow to its proper height only in ten or fifteen years</a:t>
            </a:r>
            <a:r>
              <a:rPr lang="en-IN" dirty="0" smtClean="0"/>
              <a:t>.</a:t>
            </a:r>
          </a:p>
          <a:p>
            <a:r>
              <a:rPr lang="en-IN" dirty="0"/>
              <a:t> Trees are as valuable as gold that’s why they are called as “Green Gold” on the earth. They are the real source of our health as well as wealth because they give us oxygen, cool air, fruits, spices, vegetables, medicines, water, wood, furniture, shadow, fuel to burn, houses, fodder to animals and other useful things</a:t>
            </a:r>
            <a:r>
              <a:rPr lang="en-IN" dirty="0" smtClean="0"/>
              <a:t>.</a:t>
            </a:r>
          </a:p>
          <a:p>
            <a:r>
              <a:rPr lang="en-US" dirty="0" err="1" smtClean="0"/>
              <a:t>Water:conservation</a:t>
            </a:r>
            <a:r>
              <a:rPr lang="en-US" dirty="0" smtClean="0"/>
              <a:t>. </a:t>
            </a:r>
            <a:r>
              <a:rPr lang="en-US" smtClean="0"/>
              <a:t>Dependency </a:t>
            </a:r>
            <a:r>
              <a:rPr lang="en-US" dirty="0" smtClean="0"/>
              <a:t>on rains</a:t>
            </a:r>
            <a:endParaRPr lang="en-IN" dirty="0"/>
          </a:p>
        </p:txBody>
      </p:sp>
    </p:spTree>
    <p:extLst>
      <p:ext uri="{BB962C8B-B14F-4D97-AF65-F5344CB8AC3E}">
        <p14:creationId xmlns:p14="http://schemas.microsoft.com/office/powerpoint/2010/main" val="2918401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24744"/>
            <a:ext cx="8136904" cy="1287016"/>
          </a:xfrm>
        </p:spPr>
        <p:txBody>
          <a:bodyPr>
            <a:normAutofit/>
          </a:bodyPr>
          <a:lstStyle/>
          <a:p>
            <a:endParaRPr lang="en-IN"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9552" y="116632"/>
            <a:ext cx="8136904" cy="6741368"/>
          </a:xfrm>
        </p:spPr>
      </p:pic>
    </p:spTree>
    <p:extLst>
      <p:ext uri="{BB962C8B-B14F-4D97-AF65-F5344CB8AC3E}">
        <p14:creationId xmlns:p14="http://schemas.microsoft.com/office/powerpoint/2010/main" val="1093106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229600" cy="504056"/>
          </a:xfrm>
        </p:spPr>
        <p:txBody>
          <a:bodyPr>
            <a:normAutofit fontScale="90000"/>
          </a:bodyPr>
          <a:lstStyle/>
          <a:p>
            <a:r>
              <a:rPr lang="en-US" dirty="0" smtClean="0"/>
              <a:t>DEVELOP YOUR ESSAY</a:t>
            </a:r>
            <a:endParaRPr lang="en-IN" dirty="0"/>
          </a:p>
        </p:txBody>
      </p:sp>
      <p:sp>
        <p:nvSpPr>
          <p:cNvPr id="3" name="Content Placeholder 2"/>
          <p:cNvSpPr>
            <a:spLocks noGrp="1"/>
          </p:cNvSpPr>
          <p:nvPr>
            <p:ph idx="1"/>
          </p:nvPr>
        </p:nvSpPr>
        <p:spPr>
          <a:xfrm>
            <a:off x="251520" y="908720"/>
            <a:ext cx="8712968" cy="5832648"/>
          </a:xfrm>
        </p:spPr>
        <p:txBody>
          <a:bodyPr/>
          <a:lstStyle/>
          <a:p>
            <a:r>
              <a:rPr lang="en-US" dirty="0" smtClean="0"/>
              <a:t>What do we see?</a:t>
            </a:r>
          </a:p>
          <a:p>
            <a:r>
              <a:rPr lang="en-US" dirty="0" smtClean="0"/>
              <a:t>Where is the ant standing? What is it carrying?</a:t>
            </a:r>
          </a:p>
          <a:p>
            <a:r>
              <a:rPr lang="en-US" dirty="0" smtClean="0"/>
              <a:t>What are the five things you know about ants?</a:t>
            </a:r>
          </a:p>
          <a:p>
            <a:r>
              <a:rPr lang="en-US" dirty="0" smtClean="0"/>
              <a:t>What can we learn from the ants?</a:t>
            </a:r>
          </a:p>
          <a:p>
            <a:r>
              <a:rPr lang="en-US" dirty="0" smtClean="0"/>
              <a:t>Does it look like a statue? What does it represent?</a:t>
            </a:r>
          </a:p>
          <a:p>
            <a:r>
              <a:rPr lang="en-US" dirty="0" smtClean="0"/>
              <a:t>What do ants remind us of?</a:t>
            </a:r>
          </a:p>
          <a:p>
            <a:r>
              <a:rPr lang="en-US" dirty="0" smtClean="0"/>
              <a:t>What are the life lessons that we learn from an ant?</a:t>
            </a:r>
          </a:p>
          <a:p>
            <a:endParaRPr lang="en-US" dirty="0" smtClean="0"/>
          </a:p>
          <a:p>
            <a:endParaRPr lang="en-IN" dirty="0"/>
          </a:p>
        </p:txBody>
      </p:sp>
    </p:spTree>
    <p:extLst>
      <p:ext uri="{BB962C8B-B14F-4D97-AF65-F5344CB8AC3E}">
        <p14:creationId xmlns:p14="http://schemas.microsoft.com/office/powerpoint/2010/main" val="257881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r>
              <a:rPr lang="en-US" dirty="0" smtClean="0"/>
              <a:t>A Statue of </a:t>
            </a:r>
            <a:r>
              <a:rPr lang="en-US" dirty="0" err="1" smtClean="0"/>
              <a:t>Labour</a:t>
            </a:r>
            <a:r>
              <a:rPr lang="en-US" dirty="0" smtClean="0"/>
              <a:t>: The Ant </a:t>
            </a:r>
            <a:endParaRPr lang="en-IN" dirty="0"/>
          </a:p>
        </p:txBody>
      </p:sp>
      <p:sp>
        <p:nvSpPr>
          <p:cNvPr id="3" name="Content Placeholder 2"/>
          <p:cNvSpPr>
            <a:spLocks noGrp="1"/>
          </p:cNvSpPr>
          <p:nvPr>
            <p:ph idx="1"/>
          </p:nvPr>
        </p:nvSpPr>
        <p:spPr>
          <a:xfrm>
            <a:off x="457200" y="1052736"/>
            <a:ext cx="8229600" cy="5688632"/>
          </a:xfrm>
        </p:spPr>
        <p:txBody>
          <a:bodyPr>
            <a:normAutofit lnSpcReduction="10000"/>
          </a:bodyPr>
          <a:lstStyle/>
          <a:p>
            <a:r>
              <a:rPr lang="en-IN" dirty="0"/>
              <a:t>Ants are social insects that live in colonies </a:t>
            </a:r>
            <a:r>
              <a:rPr lang="en-IN" dirty="0" smtClean="0"/>
              <a:t>. Ants </a:t>
            </a:r>
            <a:r>
              <a:rPr lang="en-IN" dirty="0"/>
              <a:t>may seem </a:t>
            </a:r>
            <a:r>
              <a:rPr lang="en-IN" b="1" dirty="0"/>
              <a:t>small</a:t>
            </a:r>
            <a:r>
              <a:rPr lang="en-IN" dirty="0"/>
              <a:t> and insignificant, but consider this: </a:t>
            </a:r>
            <a:r>
              <a:rPr lang="en-IN" dirty="0"/>
              <a:t>ants are capable of carrying 50 times their own weight and up to 30 times their own volume.</a:t>
            </a:r>
          </a:p>
          <a:p>
            <a:r>
              <a:rPr lang="en-IN" dirty="0" smtClean="0"/>
              <a:t>Basically </a:t>
            </a:r>
            <a:r>
              <a:rPr lang="en-IN" dirty="0"/>
              <a:t>one can learn the virtues of </a:t>
            </a:r>
            <a:r>
              <a:rPr lang="en-IN" b="1" dirty="0"/>
              <a:t>team work</a:t>
            </a:r>
            <a:r>
              <a:rPr lang="en-IN" dirty="0"/>
              <a:t>, </a:t>
            </a:r>
            <a:r>
              <a:rPr lang="en-IN" b="1" dirty="0"/>
              <a:t>hard work</a:t>
            </a:r>
            <a:r>
              <a:rPr lang="en-IN" dirty="0"/>
              <a:t>, </a:t>
            </a:r>
            <a:r>
              <a:rPr lang="en-IN" b="1" dirty="0"/>
              <a:t>community bonding</a:t>
            </a:r>
            <a:r>
              <a:rPr lang="en-IN" dirty="0"/>
              <a:t> from the ants. But the most important </a:t>
            </a:r>
            <a:r>
              <a:rPr lang="en-IN" b="1" dirty="0"/>
              <a:t>lesson</a:t>
            </a:r>
            <a:r>
              <a:rPr lang="en-IN" dirty="0"/>
              <a:t> you </a:t>
            </a:r>
            <a:r>
              <a:rPr lang="en-IN" dirty="0" smtClean="0"/>
              <a:t>can learn </a:t>
            </a:r>
            <a:r>
              <a:rPr lang="en-IN" dirty="0"/>
              <a:t>from ants, is to </a:t>
            </a:r>
            <a:r>
              <a:rPr lang="en-IN" b="1" dirty="0"/>
              <a:t>punch above your own weight</a:t>
            </a:r>
            <a:r>
              <a:rPr lang="en-IN" dirty="0"/>
              <a:t>, do not </a:t>
            </a:r>
            <a:r>
              <a:rPr lang="en-IN" dirty="0" smtClean="0"/>
              <a:t>get worried by </a:t>
            </a:r>
            <a:r>
              <a:rPr lang="en-IN" dirty="0"/>
              <a:t>your circumstances and what you are, try to go above it.</a:t>
            </a:r>
          </a:p>
        </p:txBody>
      </p:sp>
    </p:spTree>
    <p:extLst>
      <p:ext uri="{BB962C8B-B14F-4D97-AF65-F5344CB8AC3E}">
        <p14:creationId xmlns:p14="http://schemas.microsoft.com/office/powerpoint/2010/main" val="3063085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TotalTime>
  <Words>315</Words>
  <Application>Microsoft Office PowerPoint</Application>
  <PresentationFormat>On-screen Show (4:3)</PresentationFormat>
  <Paragraphs>32</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PICTURE COMPOSITION</vt:lpstr>
      <vt:lpstr>PowerPoint Presentation</vt:lpstr>
      <vt:lpstr>Fundamentals: A picture is worth a thousand words </vt:lpstr>
      <vt:lpstr>PowerPoint Presentation</vt:lpstr>
      <vt:lpstr>PowerPoint Presentation</vt:lpstr>
      <vt:lpstr>HOPE</vt:lpstr>
      <vt:lpstr>PowerPoint Presentation</vt:lpstr>
      <vt:lpstr>DEVELOP YOUR ESSAY</vt:lpstr>
      <vt:lpstr>A Statue of Labour: The Ant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SONY</dc:creator>
  <cp:lastModifiedBy>SONY</cp:lastModifiedBy>
  <cp:revision>35</cp:revision>
  <dcterms:created xsi:type="dcterms:W3CDTF">2018-07-29T13:57:04Z</dcterms:created>
  <dcterms:modified xsi:type="dcterms:W3CDTF">2018-07-31T00:14:01Z</dcterms:modified>
</cp:coreProperties>
</file>