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61" r:id="rId4"/>
    <p:sldId id="262" r:id="rId5"/>
    <p:sldId id="264" r:id="rId6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7" autoAdjust="0"/>
  </p:normalViewPr>
  <p:slideViewPr>
    <p:cSldViewPr>
      <p:cViewPr varScale="1">
        <p:scale>
          <a:sx n="44" d="100"/>
          <a:sy n="44" d="100"/>
        </p:scale>
        <p:origin x="-1752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1F754-22E0-4428-9AFD-85DACFDB1391}" type="datetimeFigureOut">
              <a:rPr lang="en-IN" smtClean="0"/>
              <a:t>14-04-2020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9111B-7A28-43E5-B3EA-395B10DF04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1853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89111B-7A28-43E5-B3EA-395B10DF04AD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929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on Possessive Nouns later.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89111B-7A28-43E5-B3EA-395B10DF04AD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27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28F1-0204-4666-BC0C-BAB66DEA6C0F}" type="datetimeFigureOut">
              <a:rPr lang="en-IN" smtClean="0"/>
              <a:t>13-04-2020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9BBC-873A-4DC0-9946-82F5814B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1398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28F1-0204-4666-BC0C-BAB66DEA6C0F}" type="datetimeFigureOut">
              <a:rPr lang="en-IN" smtClean="0"/>
              <a:t>13-04-2020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9BBC-873A-4DC0-9946-82F5814B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770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28F1-0204-4666-BC0C-BAB66DEA6C0F}" type="datetimeFigureOut">
              <a:rPr lang="en-IN" smtClean="0"/>
              <a:t>13-04-2020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9BBC-873A-4DC0-9946-82F5814B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6446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28F1-0204-4666-BC0C-BAB66DEA6C0F}" type="datetimeFigureOut">
              <a:rPr lang="en-IN" smtClean="0"/>
              <a:t>13-04-2020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9BBC-873A-4DC0-9946-82F5814B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088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28F1-0204-4666-BC0C-BAB66DEA6C0F}" type="datetimeFigureOut">
              <a:rPr lang="en-IN" smtClean="0"/>
              <a:t>13-04-2020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9BBC-873A-4DC0-9946-82F5814B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1048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28F1-0204-4666-BC0C-BAB66DEA6C0F}" type="datetimeFigureOut">
              <a:rPr lang="en-IN" smtClean="0"/>
              <a:t>13-04-2020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9BBC-873A-4DC0-9946-82F5814B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3666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28F1-0204-4666-BC0C-BAB66DEA6C0F}" type="datetimeFigureOut">
              <a:rPr lang="en-IN" smtClean="0"/>
              <a:t>13-04-2020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9BBC-873A-4DC0-9946-82F5814B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342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28F1-0204-4666-BC0C-BAB66DEA6C0F}" type="datetimeFigureOut">
              <a:rPr lang="en-IN" smtClean="0"/>
              <a:t>13-04-2020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9BBC-873A-4DC0-9946-82F5814B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46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28F1-0204-4666-BC0C-BAB66DEA6C0F}" type="datetimeFigureOut">
              <a:rPr lang="en-IN" smtClean="0"/>
              <a:t>13-04-2020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9BBC-873A-4DC0-9946-82F5814B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8439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28F1-0204-4666-BC0C-BAB66DEA6C0F}" type="datetimeFigureOut">
              <a:rPr lang="en-IN" smtClean="0"/>
              <a:t>13-04-2020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9BBC-873A-4DC0-9946-82F5814B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0191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28F1-0204-4666-BC0C-BAB66DEA6C0F}" type="datetimeFigureOut">
              <a:rPr lang="en-IN" smtClean="0"/>
              <a:t>13-04-2020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9BBC-873A-4DC0-9946-82F5814B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61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E28F1-0204-4666-BC0C-BAB66DEA6C0F}" type="datetimeFigureOut">
              <a:rPr lang="en-IN" smtClean="0"/>
              <a:t>13-04-2020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D9BBC-873A-4DC0-9946-82F5814BF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38480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4664" y="635564"/>
            <a:ext cx="5832648" cy="1440160"/>
          </a:xfrm>
        </p:spPr>
        <p:txBody>
          <a:bodyPr/>
          <a:lstStyle/>
          <a:p>
            <a:r>
              <a:rPr lang="en-US" b="1" u="sng" dirty="0" smtClean="0"/>
              <a:t>Cases of Nouns</a:t>
            </a:r>
            <a:endParaRPr lang="en-IN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634" y="3611893"/>
            <a:ext cx="6642738" cy="2400267"/>
          </a:xfrm>
        </p:spPr>
        <p:txBody>
          <a:bodyPr>
            <a:normAutofit lnSpcReduction="10000"/>
          </a:bodyPr>
          <a:lstStyle/>
          <a:p>
            <a:pPr marL="514350" indent="-514350" algn="l">
              <a:buAutoNum type="arabicPeriod"/>
            </a:pPr>
            <a:r>
              <a:rPr lang="en-US" sz="3600" u="sng" dirty="0" smtClean="0"/>
              <a:t>Subjective Case or Nominative Case</a:t>
            </a:r>
          </a:p>
          <a:p>
            <a:pPr marL="514350" indent="-514350" algn="l">
              <a:buAutoNum type="arabicPeriod"/>
            </a:pPr>
            <a:r>
              <a:rPr lang="en-US" sz="3600" u="sng" dirty="0" smtClean="0"/>
              <a:t>Objective Case</a:t>
            </a:r>
          </a:p>
          <a:p>
            <a:pPr marL="514350" indent="-514350" algn="l">
              <a:buAutoNum type="arabicPeriod"/>
            </a:pPr>
            <a:r>
              <a:rPr lang="en-US" sz="3600" u="sng" dirty="0" smtClean="0"/>
              <a:t>Possessive Case</a:t>
            </a:r>
          </a:p>
          <a:p>
            <a:pPr marL="514350" indent="-514350" algn="l">
              <a:buAutoNum type="arabicPeriod"/>
            </a:pPr>
            <a:endParaRPr lang="en-IN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766" y="635564"/>
            <a:ext cx="4266474" cy="182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5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subjective or Nominative Case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 are the subject of a sentence. Ex: Mary drove to the store. Mary is the subjective noun as she is the one who drove.</a:t>
            </a:r>
          </a:p>
          <a:p>
            <a:r>
              <a:rPr lang="en-US" dirty="0" smtClean="0"/>
              <a:t>They are used as the predicate noun. Ex:  Allen is a pediatrician. Here Pediatrician is the predicate noun as it is telling us or naming what Allen is; he is a Pediatrician. It is linked by the linking Verb ‘is’.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968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664" y="0"/>
            <a:ext cx="6172200" cy="13681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Objective case also called Accusative case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835696"/>
            <a:ext cx="6172200" cy="633252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Nouns are </a:t>
            </a:r>
            <a:r>
              <a:rPr lang="en-US" dirty="0" err="1" smtClean="0"/>
              <a:t>reffered</a:t>
            </a:r>
            <a:r>
              <a:rPr lang="en-US" dirty="0" smtClean="0"/>
              <a:t> to as objective when they are used as direct objects, indirect objects or as objects of a preposition.</a:t>
            </a:r>
          </a:p>
          <a:p>
            <a:r>
              <a:rPr lang="en-US" dirty="0" smtClean="0"/>
              <a:t>Direct Objects: receive action in a sentence. Ex: Show her the book now. Show </a:t>
            </a:r>
            <a:r>
              <a:rPr lang="en-US" i="1" dirty="0" smtClean="0"/>
              <a:t>whom</a:t>
            </a:r>
            <a:r>
              <a:rPr lang="en-US" dirty="0" smtClean="0"/>
              <a:t>? Show </a:t>
            </a:r>
            <a:r>
              <a:rPr lang="en-US" i="1" dirty="0" smtClean="0"/>
              <a:t>her. So Her </a:t>
            </a:r>
            <a:r>
              <a:rPr lang="en-US" dirty="0" smtClean="0"/>
              <a:t>is the direct object.</a:t>
            </a:r>
          </a:p>
          <a:p>
            <a:r>
              <a:rPr lang="en-US" dirty="0" smtClean="0"/>
              <a:t>Indirect Objects: </a:t>
            </a:r>
            <a:r>
              <a:rPr lang="en-IN" dirty="0" smtClean="0"/>
              <a:t>receive </a:t>
            </a:r>
            <a:r>
              <a:rPr lang="en-IN" dirty="0"/>
              <a:t>the direct object and can be identified by locating the direct object first and then asking who received that direct </a:t>
            </a:r>
            <a:r>
              <a:rPr lang="en-IN" dirty="0" smtClean="0"/>
              <a:t>object. Ex: </a:t>
            </a:r>
            <a:r>
              <a:rPr lang="en-US" dirty="0" smtClean="0"/>
              <a:t>Mark threw at his friend the football. Throw what? The football– which is the direct object. Threw to whom? To his friend, so here friend is the indirect object.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816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0688" y="827584"/>
            <a:ext cx="59046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dirty="0"/>
              <a:t>Objects of a Preposition: The object of a preposition is the noun or pronoun that follows a preposition. For example:</a:t>
            </a:r>
          </a:p>
          <a:p>
            <a:r>
              <a:rPr lang="en-IN" sz="3600" dirty="0"/>
              <a:t>He eats with me. With is the preposition, so me is the object of the preposition.</a:t>
            </a:r>
          </a:p>
        </p:txBody>
      </p:sp>
    </p:spTree>
    <p:extLst>
      <p:ext uri="{BB962C8B-B14F-4D97-AF65-F5344CB8AC3E}">
        <p14:creationId xmlns:p14="http://schemas.microsoft.com/office/powerpoint/2010/main" val="182793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Possessive Nouns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Nouns are considered possessive when they are used to show ownership of something. They will sometimes use an apostrophe, but this is not always the case</a:t>
            </a:r>
            <a:r>
              <a:rPr lang="en-IN" dirty="0" smtClean="0"/>
              <a:t>.</a:t>
            </a:r>
          </a:p>
          <a:p>
            <a:r>
              <a:rPr lang="en-IN" dirty="0"/>
              <a:t>Examples of possessive nouns include:</a:t>
            </a:r>
          </a:p>
          <a:p>
            <a:r>
              <a:rPr lang="en-IN" dirty="0"/>
              <a:t>Mary’s backpack was red. Mary’s is the possessive noun showing ownership of the backpack.</a:t>
            </a:r>
          </a:p>
          <a:p>
            <a:r>
              <a:rPr lang="en-IN" dirty="0"/>
              <a:t>Gerald’s shirt was blue with white stripes. Gerald’s is the possessive noun.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434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333</Words>
  <Application>Microsoft Office PowerPoint</Application>
  <PresentationFormat>On-screen Show (4:3)</PresentationFormat>
  <Paragraphs>21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Cases of Nouns</vt:lpstr>
      <vt:lpstr>The subjective or Nominative Case</vt:lpstr>
      <vt:lpstr>Objective case also called Accusative case</vt:lpstr>
      <vt:lpstr>PowerPoint Presentation</vt:lpstr>
      <vt:lpstr>Possessive Nouns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Nouns and Case</dc:title>
  <dc:creator>SONY</dc:creator>
  <cp:lastModifiedBy>SONY</cp:lastModifiedBy>
  <cp:revision>13</cp:revision>
  <dcterms:created xsi:type="dcterms:W3CDTF">2020-04-13T18:03:57Z</dcterms:created>
  <dcterms:modified xsi:type="dcterms:W3CDTF">2020-04-13T20:06:07Z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